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6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58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91" d="100"/>
          <a:sy n="91" d="100"/>
        </p:scale>
        <p:origin x="-848" y="-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4" Type="http://schemas.openxmlformats.org/officeDocument/2006/relationships/slide" Target="slides/slide3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6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printerSettings" Target="printerSettings/printerSettings1.bin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19" Type="http://schemas.openxmlformats.org/officeDocument/2006/relationships/tableStyles" Target="tableStyles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26A60F-2F7E-584C-8216-360B14AE262A}" type="datetimeFigureOut">
              <a:rPr lang="en-US" smtClean="0"/>
              <a:t>10/24/11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310F8D-5404-0244-B291-EFBF063A890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5387975"/>
            <a:ext cx="7772400" cy="1470025"/>
          </a:xfrm>
        </p:spPr>
        <p:txBody>
          <a:bodyPr>
            <a:normAutofit/>
          </a:bodyPr>
          <a:lstStyle/>
          <a:p>
            <a:r>
              <a:rPr lang="en-US" sz="7500" b="1" dirty="0" smtClean="0"/>
              <a:t>Igneous Rocks </a:t>
            </a:r>
            <a:endParaRPr lang="en-US" sz="75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Mafic</a:t>
            </a:r>
            <a:r>
              <a:rPr lang="en-US" dirty="0" smtClean="0"/>
              <a:t> extrusive rock</a:t>
            </a:r>
            <a:br>
              <a:rPr lang="en-US" dirty="0" smtClean="0"/>
            </a:br>
            <a:r>
              <a:rPr lang="en-US" dirty="0" smtClean="0"/>
              <a:t>Basalt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7800" y="1600200"/>
            <a:ext cx="5791200" cy="501904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81800" y="1600200"/>
            <a:ext cx="14285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small crystals</a:t>
            </a:r>
          </a:p>
          <a:p>
            <a:r>
              <a:rPr lang="en-US" dirty="0" smtClean="0"/>
              <a:t>Dark in color</a:t>
            </a:r>
            <a:endParaRPr lang="en-US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Felsic</a:t>
            </a:r>
            <a:r>
              <a:rPr lang="en-US" dirty="0" smtClean="0"/>
              <a:t> Intrusive rock </a:t>
            </a:r>
            <a:br>
              <a:rPr lang="en-US" dirty="0" smtClean="0"/>
            </a:br>
            <a:r>
              <a:rPr lang="en-US" dirty="0" smtClean="0"/>
              <a:t>Granite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1417638"/>
            <a:ext cx="6350000" cy="4749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1417638"/>
            <a:ext cx="1441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Large crystals</a:t>
            </a:r>
          </a:p>
          <a:p>
            <a:r>
              <a:rPr lang="en-US" dirty="0" smtClean="0"/>
              <a:t>Light in color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err="1" smtClean="0"/>
              <a:t>Felsic</a:t>
            </a:r>
            <a:r>
              <a:rPr lang="en-US" dirty="0" smtClean="0"/>
              <a:t> extrusive rock</a:t>
            </a:r>
            <a:br>
              <a:rPr lang="en-US" dirty="0" smtClean="0"/>
            </a:br>
            <a:r>
              <a:rPr lang="en-US" dirty="0" err="1" smtClean="0"/>
              <a:t>Rhyolite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1219200"/>
            <a:ext cx="7112000" cy="533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77910" y="1277034"/>
            <a:ext cx="1441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Small crystals</a:t>
            </a:r>
          </a:p>
          <a:p>
            <a:r>
              <a:rPr lang="en-US" dirty="0" smtClean="0"/>
              <a:t>Light in color</a:t>
            </a:r>
            <a:endParaRPr lang="en-US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-1"/>
            <a:ext cx="8229600" cy="68241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Igneous rock definition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Rocks formed by the cooling and solidifying of molten materials. Igneous rocks can form </a:t>
            </a:r>
            <a:r>
              <a:rPr lang="en-US" b="1" dirty="0">
                <a:solidFill>
                  <a:srgbClr val="FF0000"/>
                </a:solidFill>
              </a:rPr>
              <a:t>beneath</a:t>
            </a:r>
            <a:r>
              <a:rPr lang="en-US" dirty="0"/>
              <a:t> </a:t>
            </a:r>
            <a:r>
              <a:rPr lang="en-US" dirty="0" smtClean="0"/>
              <a:t>the Earth’s surface from </a:t>
            </a:r>
            <a:r>
              <a:rPr lang="en-US" b="1" dirty="0" smtClean="0">
                <a:solidFill>
                  <a:srgbClr val="FF0000"/>
                </a:solidFill>
              </a:rPr>
              <a:t>magma</a:t>
            </a:r>
            <a:r>
              <a:rPr lang="en-US" dirty="0" smtClean="0"/>
              <a:t>, these are </a:t>
            </a:r>
            <a:r>
              <a:rPr lang="en-US" sz="3800" b="1" dirty="0" smtClean="0">
                <a:solidFill>
                  <a:srgbClr val="FF0000"/>
                </a:solidFill>
              </a:rPr>
              <a:t>intrusive igneous rocks</a:t>
            </a:r>
          </a:p>
          <a:p>
            <a:r>
              <a:rPr lang="en-US" dirty="0" smtClean="0"/>
              <a:t> Or on the </a:t>
            </a:r>
            <a:r>
              <a:rPr lang="en-US" b="1" dirty="0" smtClean="0">
                <a:solidFill>
                  <a:srgbClr val="008000"/>
                </a:solidFill>
              </a:rPr>
              <a:t>earths surface </a:t>
            </a:r>
            <a:r>
              <a:rPr lang="en-US" dirty="0" smtClean="0"/>
              <a:t>from </a:t>
            </a:r>
            <a:r>
              <a:rPr lang="en-US" b="1" dirty="0" smtClean="0">
                <a:solidFill>
                  <a:srgbClr val="008000"/>
                </a:solidFill>
              </a:rPr>
              <a:t>lava</a:t>
            </a:r>
            <a:r>
              <a:rPr lang="en-US" dirty="0" smtClean="0"/>
              <a:t>, these are </a:t>
            </a:r>
            <a:r>
              <a:rPr lang="en-US" sz="3300" b="1" dirty="0" smtClean="0">
                <a:solidFill>
                  <a:srgbClr val="008000"/>
                </a:solidFill>
              </a:rPr>
              <a:t>extrusive igneous</a:t>
            </a:r>
            <a:r>
              <a:rPr lang="en-US" dirty="0" smtClean="0"/>
              <a:t> rocks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-152400"/>
            <a:ext cx="8944864" cy="7213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Igneous Rock characteristics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Texture: Very Course, Course, Fine, Glassy, Vesicular and non-vesicular </a:t>
            </a:r>
          </a:p>
          <a:p>
            <a:r>
              <a:rPr lang="en-US" dirty="0" smtClean="0"/>
              <a:t>Color: Light or Dark</a:t>
            </a:r>
          </a:p>
          <a:p>
            <a:r>
              <a:rPr lang="en-US" dirty="0" smtClean="0"/>
              <a:t>Density: High or Low</a:t>
            </a:r>
          </a:p>
          <a:p>
            <a:r>
              <a:rPr lang="en-US" dirty="0" smtClean="0"/>
              <a:t>Composition: </a:t>
            </a:r>
            <a:r>
              <a:rPr lang="en-US" dirty="0" err="1" smtClean="0"/>
              <a:t>Felsic</a:t>
            </a:r>
            <a:r>
              <a:rPr lang="en-US" dirty="0" smtClean="0"/>
              <a:t> Al, Si or </a:t>
            </a:r>
            <a:r>
              <a:rPr lang="en-US" dirty="0" err="1" smtClean="0"/>
              <a:t>Mafic</a:t>
            </a:r>
            <a:r>
              <a:rPr lang="en-US" dirty="0" smtClean="0"/>
              <a:t> Fe, Mg</a:t>
            </a:r>
          </a:p>
          <a:p>
            <a:endParaRPr lang="en-US" dirty="0" smtClean="0"/>
          </a:p>
          <a:p>
            <a:r>
              <a:rPr lang="en-US" dirty="0" smtClean="0"/>
              <a:t>If a Rock is Dark in color it will also have a </a:t>
            </a:r>
            <a:r>
              <a:rPr lang="en-US" dirty="0" err="1" smtClean="0"/>
              <a:t>Mafic</a:t>
            </a:r>
            <a:r>
              <a:rPr lang="en-US" dirty="0" smtClean="0"/>
              <a:t> composition and a High density.</a:t>
            </a:r>
          </a:p>
          <a:p>
            <a:r>
              <a:rPr lang="en-US" dirty="0" smtClean="0"/>
              <a:t>If a rock is Light in color it will also have a </a:t>
            </a:r>
            <a:r>
              <a:rPr lang="en-US" dirty="0" err="1" smtClean="0"/>
              <a:t>felsic</a:t>
            </a:r>
            <a:r>
              <a:rPr lang="en-US" dirty="0" smtClean="0"/>
              <a:t> </a:t>
            </a:r>
            <a:r>
              <a:rPr lang="en-US" dirty="0" err="1" smtClean="0"/>
              <a:t>compostion</a:t>
            </a:r>
            <a:r>
              <a:rPr lang="en-US" dirty="0" smtClean="0"/>
              <a:t> and a Low density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3429000"/>
            <a:ext cx="4572000" cy="3429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8229600" cy="1143000"/>
          </a:xfrm>
        </p:spPr>
        <p:txBody>
          <a:bodyPr/>
          <a:lstStyle/>
          <a:p>
            <a:r>
              <a:rPr lang="en-US" dirty="0" smtClean="0"/>
              <a:t>Very Course to Course Texture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7200"/>
            <a:ext cx="5283200" cy="3962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00200" y="5029200"/>
            <a:ext cx="1636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Very Course</a:t>
            </a:r>
          </a:p>
          <a:p>
            <a:pPr algn="ctr"/>
            <a:r>
              <a:rPr lang="en-US" dirty="0" smtClean="0"/>
              <a:t>Crystal size</a:t>
            </a:r>
          </a:p>
          <a:p>
            <a:pPr algn="ctr"/>
            <a:r>
              <a:rPr lang="en-US" dirty="0" smtClean="0"/>
              <a:t>10mm or larger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172200" y="2286000"/>
            <a:ext cx="15743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Course</a:t>
            </a:r>
          </a:p>
          <a:p>
            <a:pPr algn="ctr"/>
            <a:r>
              <a:rPr lang="en-US" dirty="0" smtClean="0"/>
              <a:t>Crystal size</a:t>
            </a:r>
          </a:p>
          <a:p>
            <a:pPr algn="ctr"/>
            <a:r>
              <a:rPr lang="en-US" dirty="0" smtClean="0"/>
              <a:t>1mm to 10mm 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Fine Texture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1371600"/>
            <a:ext cx="7112000" cy="533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53200" y="1447800"/>
            <a:ext cx="165419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Fine</a:t>
            </a:r>
          </a:p>
          <a:p>
            <a:pPr algn="ctr"/>
            <a:r>
              <a:rPr lang="en-US" dirty="0" smtClean="0"/>
              <a:t>Crystal size</a:t>
            </a:r>
          </a:p>
          <a:p>
            <a:pPr algn="ctr"/>
            <a:r>
              <a:rPr lang="en-US" dirty="0" smtClean="0"/>
              <a:t>Less then 1 mm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Glassy Texture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6400" y="1295400"/>
            <a:ext cx="5524500" cy="5524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400800" y="1417638"/>
            <a:ext cx="26983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Crystal size</a:t>
            </a:r>
          </a:p>
          <a:p>
            <a:pPr algn="ctr"/>
            <a:r>
              <a:rPr lang="en-US" dirty="0" smtClean="0"/>
              <a:t>Non-crystalline </a:t>
            </a:r>
          </a:p>
          <a:p>
            <a:pPr algn="ctr"/>
            <a:r>
              <a:rPr lang="en-US" dirty="0" smtClean="0"/>
              <a:t>Meaning no visible crystals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Vesicular Texture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1371600"/>
            <a:ext cx="7112000" cy="5334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68031" y="1417638"/>
            <a:ext cx="19298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V</a:t>
            </a:r>
            <a:r>
              <a:rPr lang="en-US" dirty="0" smtClean="0"/>
              <a:t>isible gas pockets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err="1" smtClean="0"/>
              <a:t>Mafic</a:t>
            </a:r>
            <a:r>
              <a:rPr lang="en-US" dirty="0" smtClean="0"/>
              <a:t> Intrusive rock</a:t>
            </a:r>
            <a:br>
              <a:rPr lang="en-US" dirty="0" smtClean="0"/>
            </a:br>
            <a:r>
              <a:rPr lang="en-US" dirty="0" err="1" smtClean="0"/>
              <a:t>Gabbro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53334"/>
            <a:ext cx="8077200" cy="529986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71600" y="1600200"/>
            <a:ext cx="144142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Large crystals</a:t>
            </a:r>
          </a:p>
          <a:p>
            <a:r>
              <a:rPr lang="en-US" dirty="0" smtClean="0"/>
              <a:t>Dark in color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207</Words>
  <Application>Microsoft Macintosh PowerPoint</Application>
  <PresentationFormat>On-screen Show (4:3)</PresentationFormat>
  <Paragraphs>41</Paragraphs>
  <Slides>13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Igneous Rocks </vt:lpstr>
      <vt:lpstr>Igneous rock definition  </vt:lpstr>
      <vt:lpstr>Slide 3</vt:lpstr>
      <vt:lpstr>Igneous Rock characteristics </vt:lpstr>
      <vt:lpstr>Very Course to Course Texture</vt:lpstr>
      <vt:lpstr>Fine Texture</vt:lpstr>
      <vt:lpstr>Glassy Texture</vt:lpstr>
      <vt:lpstr>Vesicular Texture</vt:lpstr>
      <vt:lpstr>Mafic Intrusive rock Gabbro</vt:lpstr>
      <vt:lpstr>Mafic extrusive rock Basalt </vt:lpstr>
      <vt:lpstr>Felsic Intrusive rock  Granite </vt:lpstr>
      <vt:lpstr>Felsic extrusive rock Rhyolite </vt:lpstr>
      <vt:lpstr>Slide 13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Igneous rocks </dc:title>
  <dc:creator>Daniel Fanelli</dc:creator>
  <cp:lastModifiedBy>Daniel Fanelli</cp:lastModifiedBy>
  <cp:revision>2</cp:revision>
  <dcterms:created xsi:type="dcterms:W3CDTF">2011-10-25T02:03:20Z</dcterms:created>
  <dcterms:modified xsi:type="dcterms:W3CDTF">2011-10-25T02:55:44Z</dcterms:modified>
</cp:coreProperties>
</file>